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937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9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266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34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92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7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19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6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8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2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1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38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49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75DB6-F6C0-4239-87C8-DFEC2D7B708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9F25E3-233C-4E46-8401-F6CD6F249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2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 Inequalities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9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Inequalities Phrases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663700"/>
                <a:ext cx="9856788" cy="3777622"/>
              </a:xfrm>
            </p:spPr>
            <p:txBody>
              <a:bodyPr>
                <a:noAutofit/>
              </a:bodyPr>
              <a:lstStyle/>
              <a:p>
                <a:r>
                  <a:rPr lang="en-US" altLang="en-US" sz="3200" dirty="0"/>
                  <a:t>“a is more than b”</a:t>
                </a:r>
              </a:p>
              <a:p>
                <a:pPr lvl="1"/>
                <a:r>
                  <a:rPr lang="en-US" altLang="en-US" sz="2800" dirty="0"/>
                  <a:t>a &gt; b</a:t>
                </a:r>
              </a:p>
              <a:p>
                <a:r>
                  <a:rPr lang="en-US" altLang="en-US" sz="3200" dirty="0"/>
                  <a:t>“a is at least b”</a:t>
                </a:r>
              </a:p>
              <a:p>
                <a:pPr lvl="1"/>
                <a:r>
                  <a:rPr lang="en-US" altLang="en-US" sz="2800" dirty="0"/>
                  <a:t>a </a:t>
                </a:r>
                <a14:m>
                  <m:oMath xmlns:m="http://schemas.openxmlformats.org/officeDocument/2006/math">
                    <m:r>
                      <a:rPr lang="en-US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en-US" sz="2800" dirty="0"/>
                  <a:t> b</a:t>
                </a:r>
              </a:p>
              <a:p>
                <a:r>
                  <a:rPr lang="en-US" altLang="en-US" sz="3200" dirty="0"/>
                  <a:t>“a is less than b”</a:t>
                </a:r>
              </a:p>
              <a:p>
                <a:pPr lvl="1"/>
                <a:r>
                  <a:rPr lang="en-US" altLang="en-US" sz="2800" dirty="0"/>
                  <a:t>a &lt; b</a:t>
                </a:r>
              </a:p>
              <a:p>
                <a:r>
                  <a:rPr lang="en-US" altLang="en-US" sz="3200" dirty="0"/>
                  <a:t>“a is at most b” or “a is no more than b”</a:t>
                </a:r>
              </a:p>
              <a:p>
                <a:pPr lvl="1"/>
                <a:r>
                  <a:rPr lang="en-US" altLang="en-US" sz="2800" dirty="0"/>
                  <a:t>a </a:t>
                </a:r>
                <a14:m>
                  <m:oMath xmlns:m="http://schemas.openxmlformats.org/officeDocument/2006/math">
                    <m:r>
                      <a:rPr lang="en-US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en-US" sz="2800" dirty="0"/>
                  <a:t> b</a:t>
                </a:r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663700"/>
                <a:ext cx="9856788" cy="3777622"/>
              </a:xfrm>
              <a:blipFill>
                <a:blip r:embed="rId2"/>
                <a:stretch>
                  <a:fillRect l="-1422" t="-2097" b="-27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78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400" y="1797050"/>
            <a:ext cx="10421772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5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4" y="1905000"/>
            <a:ext cx="9779601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0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1746250"/>
            <a:ext cx="10841422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3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401887"/>
            <a:ext cx="11493495" cy="271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5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699" y="2386012"/>
            <a:ext cx="10371193" cy="288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4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761" y="2133600"/>
            <a:ext cx="10564316" cy="354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4133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66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Wingdings 3</vt:lpstr>
      <vt:lpstr>Wisp</vt:lpstr>
      <vt:lpstr>Linear Inequalities Applications</vt:lpstr>
      <vt:lpstr>Inequalities Phrases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Inequalities Applications</dc:title>
  <dc:creator>User</dc:creator>
  <cp:lastModifiedBy>AMANDA ZULLO</cp:lastModifiedBy>
  <cp:revision>2</cp:revision>
  <dcterms:created xsi:type="dcterms:W3CDTF">2019-11-26T11:51:01Z</dcterms:created>
  <dcterms:modified xsi:type="dcterms:W3CDTF">2020-08-20T20:49:26Z</dcterms:modified>
</cp:coreProperties>
</file>